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72" r:id="rId6"/>
    <p:sldId id="260" r:id="rId7"/>
    <p:sldId id="262" r:id="rId8"/>
    <p:sldId id="263" r:id="rId9"/>
    <p:sldId id="266" r:id="rId10"/>
    <p:sldId id="267" r:id="rId11"/>
    <p:sldId id="268" r:id="rId12"/>
    <p:sldId id="269" r:id="rId13"/>
    <p:sldId id="270" r:id="rId14"/>
    <p:sldId id="271" r:id="rId15"/>
    <p:sldId id="264" r:id="rId16"/>
    <p:sldId id="26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8" d="100"/>
          <a:sy n="88" d="100"/>
        </p:scale>
        <p:origin x="130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D192B2B1-1758-4D5C-BA03-05AB6A47394D}" type="datetimeFigureOut">
              <a:rPr lang="en-US" smtClean="0"/>
              <a:pPr/>
              <a:t>2/28/2022</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272B3705-8F63-481B-A3D3-EC2459031974}" type="slidenum">
              <a:rPr lang="en-US" smtClean="0"/>
              <a:pPr/>
              <a:t>‹#›</a:t>
            </a:fld>
            <a:endParaRPr lang="en-US"/>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D192B2B1-1758-4D5C-BA03-05AB6A47394D}" type="datetimeFigureOut">
              <a:rPr lang="en-US" smtClean="0"/>
              <a:pPr/>
              <a:t>2/28/2022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2B3705-8F63-481B-A3D3-EC2459031974}"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192B2B1-1758-4D5C-BA03-05AB6A47394D}" type="datetimeFigureOut">
              <a:rPr lang="en-US" smtClean="0"/>
              <a:pPr/>
              <a:t>2/28/2022</a:t>
            </a:fld>
            <a:endParaRPr lang="en-US"/>
          </a:p>
        </p:txBody>
      </p:sp>
      <p:sp>
        <p:nvSpPr>
          <p:cNvPr id="5" name="Footer Placeholder 4"/>
          <p:cNvSpPr>
            <a:spLocks noGrp="1"/>
          </p:cNvSpPr>
          <p:nvPr>
            <p:ph type="ftr" sz="quarter" idx="11"/>
          </p:nvPr>
        </p:nvSpPr>
        <p:spPr>
          <a:xfrm>
            <a:off x="800100" y="6172200"/>
            <a:ext cx="4000500" cy="457200"/>
          </a:xfrm>
        </p:spPr>
        <p:txBody>
          <a:bodyPr/>
          <a:lstStyle/>
          <a:p>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272B3705-8F63-481B-A3D3-EC2459031974}"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D192B2B1-1758-4D5C-BA03-05AB6A47394D}"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B3705-8F63-481B-A3D3-EC2459031974}"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D192B2B1-1758-4D5C-BA03-05AB6A47394D}" type="datetimeFigureOut">
              <a:rPr lang="en-US" smtClean="0"/>
              <a:pPr/>
              <a:t>2/28/2022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2B3705-8F63-481B-A3D3-EC2459031974}"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192B2B1-1758-4D5C-BA03-05AB6A47394D}" type="datetimeFigureOut">
              <a:rPr lang="en-US" smtClean="0"/>
              <a:pPr/>
              <a:t>2/28/2022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92B2B1-1758-4D5C-BA03-05AB6A47394D}" type="datetimeFigureOut">
              <a:rPr lang="en-US" smtClean="0"/>
              <a:pPr/>
              <a:t>2/28/2022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2B3705-8F63-481B-A3D3-EC245903197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192B2B1-1758-4D5C-BA03-05AB6A47394D}" type="datetimeFigureOut">
              <a:rPr lang="en-US" smtClean="0"/>
              <a:pPr/>
              <a:t>2/28/2022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2B3705-8F63-481B-A3D3-EC2459031974}" type="slidenum">
              <a:rPr lang="en-US" smtClean="0"/>
              <a:pPr/>
              <a:t>‹#›</a:t>
            </a:fld>
            <a:endParaRPr lang="en-US"/>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192B2B1-1758-4D5C-BA03-05AB6A47394D}" type="datetimeFigureOut">
              <a:rPr lang="en-US" smtClean="0"/>
              <a:pPr/>
              <a:t>2/28/2022</a:t>
            </a:fld>
            <a:endParaRPr lang="en-US"/>
          </a:p>
        </p:txBody>
      </p:sp>
      <p:sp>
        <p:nvSpPr>
          <p:cNvPr id="6" name="Footer Placeholder 5"/>
          <p:cNvSpPr>
            <a:spLocks noGrp="1"/>
          </p:cNvSpPr>
          <p:nvPr>
            <p:ph type="ftr" sz="quarter" idx="11"/>
          </p:nvPr>
        </p:nvSpPr>
        <p:spPr>
          <a:xfrm>
            <a:off x="914400" y="6172200"/>
            <a:ext cx="3886200" cy="457200"/>
          </a:xfrm>
        </p:spPr>
        <p:txBody>
          <a:bodyPr/>
          <a:lstStyle/>
          <a:p>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272B3705-8F63-481B-A3D3-EC2459031974}"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D192B2B1-1758-4D5C-BA03-05AB6A47394D}" type="datetimeFigureOut">
              <a:rPr lang="en-US" smtClean="0"/>
              <a:pPr/>
              <a:t>2/28/2022</a:t>
            </a:fld>
            <a:endParaRPr lang="en-US"/>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272B3705-8F63-481B-A3D3-EC245903197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smtClean="0"/>
              <a:t>Supriya SN</a:t>
            </a:r>
          </a:p>
          <a:p>
            <a:r>
              <a:rPr lang="en-US" dirty="0" smtClean="0"/>
              <a:t>2021-6141</a:t>
            </a:r>
            <a:endParaRPr lang="en-US" dirty="0"/>
          </a:p>
          <a:p>
            <a:r>
              <a:rPr lang="en-IN" dirty="0"/>
              <a:t>EBEON0921441677</a:t>
            </a:r>
            <a:endParaRPr lang="en-US" dirty="0"/>
          </a:p>
        </p:txBody>
      </p:sp>
      <p:sp>
        <p:nvSpPr>
          <p:cNvPr id="2" name="Title 1"/>
          <p:cNvSpPr>
            <a:spLocks noGrp="1"/>
          </p:cNvSpPr>
          <p:nvPr>
            <p:ph type="ctrTitle"/>
          </p:nvPr>
        </p:nvSpPr>
        <p:spPr/>
        <p:txBody>
          <a:bodyPr>
            <a:normAutofit fontScale="90000"/>
          </a:bodyPr>
          <a:lstStyle/>
          <a:p>
            <a:r>
              <a:rPr lang="en-US" dirty="0" smtClean="0">
                <a:latin typeface="Times New Roman" pitchFamily="18" charset="0"/>
                <a:cs typeface="Times New Roman" pitchFamily="18" charset="0"/>
              </a:rPr>
              <a:t>PROJECT ON</a:t>
            </a:r>
            <a:br>
              <a:rPr lang="en-US" dirty="0" smtClean="0">
                <a:latin typeface="Times New Roman" pitchFamily="18" charset="0"/>
                <a:cs typeface="Times New Roman" pitchFamily="18" charset="0"/>
              </a:rPr>
            </a:br>
            <a:r>
              <a:rPr lang="en-US" dirty="0" smtClean="0">
                <a:latin typeface="Times New Roman" pitchFamily="18" charset="0"/>
                <a:cs typeface="Times New Roman" pitchFamily="18" charset="0"/>
              </a:rPr>
              <a:t>AIRLINE RESERVATION </a:t>
            </a:r>
            <a:r>
              <a:rPr lang="en-US" dirty="0" smtClean="0">
                <a:latin typeface="Times New Roman" pitchFamily="18" charset="0"/>
                <a:cs typeface="Times New Roman" pitchFamily="18" charset="0"/>
              </a:rPr>
              <a:t>MANAGEMENT SYSTEM</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9470530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381000"/>
            <a:ext cx="8229600" cy="5928360"/>
          </a:xfrm>
        </p:spPr>
        <p:txBody>
          <a:bodyPr/>
          <a:lstStyle/>
          <a:p>
            <a:r>
              <a:rPr lang="en-US" dirty="0" smtClean="0"/>
              <a:t>Search Flights</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71600"/>
            <a:ext cx="7315200" cy="4800600"/>
          </a:xfrm>
          <a:prstGeom prst="rect">
            <a:avLst/>
          </a:prstGeom>
        </p:spPr>
      </p:pic>
    </p:spTree>
    <p:extLst>
      <p:ext uri="{BB962C8B-B14F-4D97-AF65-F5344CB8AC3E}">
        <p14:creationId xmlns:p14="http://schemas.microsoft.com/office/powerpoint/2010/main" val="36349478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35428" y="381000"/>
            <a:ext cx="8229600" cy="6080760"/>
          </a:xfrm>
        </p:spPr>
        <p:txBody>
          <a:bodyPr/>
          <a:lstStyle/>
          <a:p>
            <a:r>
              <a:rPr lang="en-US" dirty="0" smtClean="0"/>
              <a:t>Book Flight</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28" y="1219200"/>
            <a:ext cx="8001000" cy="5120322"/>
          </a:xfrm>
          <a:prstGeom prst="rect">
            <a:avLst/>
          </a:prstGeom>
        </p:spPr>
      </p:pic>
    </p:spTree>
    <p:extLst>
      <p:ext uri="{BB962C8B-B14F-4D97-AF65-F5344CB8AC3E}">
        <p14:creationId xmlns:p14="http://schemas.microsoft.com/office/powerpoint/2010/main" val="19382525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457200"/>
            <a:ext cx="8229600" cy="5852160"/>
          </a:xfrm>
        </p:spPr>
        <p:txBody>
          <a:bodyPr/>
          <a:lstStyle/>
          <a:p>
            <a:r>
              <a:rPr lang="en-US" dirty="0" smtClean="0"/>
              <a:t>Booking Confirmation</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208" y="1447800"/>
            <a:ext cx="7983583" cy="4419599"/>
          </a:xfrm>
          <a:prstGeom prst="rect">
            <a:avLst/>
          </a:prstGeom>
        </p:spPr>
      </p:pic>
    </p:spTree>
    <p:extLst>
      <p:ext uri="{BB962C8B-B14F-4D97-AF65-F5344CB8AC3E}">
        <p14:creationId xmlns:p14="http://schemas.microsoft.com/office/powerpoint/2010/main" val="15957972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533400"/>
            <a:ext cx="8229600" cy="5775960"/>
          </a:xfrm>
        </p:spPr>
        <p:txBody>
          <a:bodyPr/>
          <a:lstStyle/>
          <a:p>
            <a:r>
              <a:rPr lang="en-US" dirty="0" smtClean="0"/>
              <a:t>Checkin</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295400"/>
            <a:ext cx="7467600" cy="4800600"/>
          </a:xfrm>
          <a:prstGeom prst="rect">
            <a:avLst/>
          </a:prstGeom>
        </p:spPr>
      </p:pic>
    </p:spTree>
    <p:extLst>
      <p:ext uri="{BB962C8B-B14F-4D97-AF65-F5344CB8AC3E}">
        <p14:creationId xmlns:p14="http://schemas.microsoft.com/office/powerpoint/2010/main" val="27683296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533400"/>
            <a:ext cx="8229600" cy="5775960"/>
          </a:xfrm>
        </p:spPr>
        <p:txBody>
          <a:bodyPr/>
          <a:lstStyle/>
          <a:p>
            <a:r>
              <a:rPr lang="en-US" dirty="0" smtClean="0"/>
              <a:t>Checkin completed</a:t>
            </a:r>
          </a:p>
          <a:p>
            <a:endParaRPr lang="en-US" dirty="0" smtClean="0"/>
          </a:p>
          <a:p>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154" y="1447800"/>
            <a:ext cx="7451846" cy="4724400"/>
          </a:xfrm>
          <a:prstGeom prst="rect">
            <a:avLst/>
          </a:prstGeom>
        </p:spPr>
      </p:pic>
    </p:spTree>
    <p:extLst>
      <p:ext uri="{BB962C8B-B14F-4D97-AF65-F5344CB8AC3E}">
        <p14:creationId xmlns:p14="http://schemas.microsoft.com/office/powerpoint/2010/main" val="4444254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CONCLUSION</a:t>
            </a:r>
            <a:endParaRPr lang="en-US" dirty="0"/>
          </a:p>
        </p:txBody>
      </p:sp>
      <p:sp>
        <p:nvSpPr>
          <p:cNvPr id="3" name="Content Placeholder 2"/>
          <p:cNvSpPr>
            <a:spLocks noGrp="1"/>
          </p:cNvSpPr>
          <p:nvPr>
            <p:ph sz="quarter" idx="1"/>
          </p:nvPr>
        </p:nvSpPr>
        <p:spPr/>
        <p:txBody>
          <a:bodyPr/>
          <a:lstStyle/>
          <a:p>
            <a:r>
              <a:rPr lang="en-US" dirty="0" smtClean="0"/>
              <a:t>This project on Airline Management System is the automation of registration process </a:t>
            </a:r>
            <a:r>
              <a:rPr lang="en-US" dirty="0" smtClean="0"/>
              <a:t>of airline system.</a:t>
            </a:r>
          </a:p>
          <a:p>
            <a:r>
              <a:rPr lang="en-US" dirty="0" smtClean="0"/>
              <a:t>The system is able to provide much information like passenger’s details, flight details and the booking details.</a:t>
            </a:r>
          </a:p>
          <a:p>
            <a:r>
              <a:rPr lang="en-US" dirty="0" smtClean="0"/>
              <a:t>This project has guided our path through various aspects of computer science where developing online application plays a major role.</a:t>
            </a:r>
            <a:endParaRPr lang="en-US" dirty="0"/>
          </a:p>
        </p:txBody>
      </p:sp>
    </p:spTree>
    <p:extLst>
      <p:ext uri="{BB962C8B-B14F-4D97-AF65-F5344CB8AC3E}">
        <p14:creationId xmlns:p14="http://schemas.microsoft.com/office/powerpoint/2010/main" val="5177796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95600"/>
            <a:ext cx="8229600" cy="1143000"/>
          </a:xfrm>
        </p:spPr>
        <p:txBody>
          <a:bodyPr>
            <a:noAutofit/>
          </a:bodyPr>
          <a:lstStyle/>
          <a:p>
            <a:pPr algn="ctr"/>
            <a:r>
              <a:rPr lang="en-US" sz="8000" dirty="0" smtClean="0">
                <a:latin typeface="Times New Roman" pitchFamily="18" charset="0"/>
                <a:cs typeface="Times New Roman" pitchFamily="18" charset="0"/>
              </a:rPr>
              <a:t>THANK YOU</a:t>
            </a:r>
            <a:endParaRPr lang="en-US" sz="8000" dirty="0">
              <a:latin typeface="Times New Roman" pitchFamily="18" charset="0"/>
              <a:cs typeface="Times New Roman" pitchFamily="18" charset="0"/>
            </a:endParaRPr>
          </a:p>
        </p:txBody>
      </p:sp>
    </p:spTree>
    <p:extLst>
      <p:ext uri="{BB962C8B-B14F-4D97-AF65-F5344CB8AC3E}">
        <p14:creationId xmlns:p14="http://schemas.microsoft.com/office/powerpoint/2010/main" val="33610227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CONTENTS</a:t>
            </a:r>
            <a:endParaRPr lang="en-US" dirty="0"/>
          </a:p>
        </p:txBody>
      </p:sp>
      <p:sp>
        <p:nvSpPr>
          <p:cNvPr id="3" name="Content Placeholder 2"/>
          <p:cNvSpPr>
            <a:spLocks noGrp="1"/>
          </p:cNvSpPr>
          <p:nvPr>
            <p:ph sz="quarter" idx="1"/>
          </p:nvPr>
        </p:nvSpPr>
        <p:spPr/>
        <p:txBody>
          <a:bodyPr>
            <a:normAutofit/>
          </a:bodyPr>
          <a:lstStyle/>
          <a:p>
            <a:r>
              <a:rPr lang="en-US" sz="3600" dirty="0">
                <a:latin typeface="Times New Roman" pitchFamily="18" charset="0"/>
                <a:cs typeface="Times New Roman" pitchFamily="18" charset="0"/>
              </a:rPr>
              <a:t>Introduction</a:t>
            </a:r>
          </a:p>
          <a:p>
            <a:r>
              <a:rPr lang="en-US" sz="3600" dirty="0" smtClean="0">
                <a:latin typeface="Times New Roman" pitchFamily="18" charset="0"/>
                <a:cs typeface="Times New Roman" pitchFamily="18" charset="0"/>
              </a:rPr>
              <a:t>Requirements</a:t>
            </a:r>
            <a:endParaRPr lang="en-US" sz="3600" dirty="0">
              <a:latin typeface="Times New Roman" pitchFamily="18" charset="0"/>
              <a:cs typeface="Times New Roman" pitchFamily="18" charset="0"/>
            </a:endParaRPr>
          </a:p>
          <a:p>
            <a:r>
              <a:rPr lang="en-US" sz="3600" dirty="0">
                <a:latin typeface="Times New Roman" pitchFamily="18" charset="0"/>
                <a:cs typeface="Times New Roman" pitchFamily="18" charset="0"/>
              </a:rPr>
              <a:t>Problem Statement</a:t>
            </a:r>
          </a:p>
          <a:p>
            <a:r>
              <a:rPr lang="en-US" sz="3600" dirty="0" smtClean="0">
                <a:latin typeface="Times New Roman" pitchFamily="18" charset="0"/>
                <a:cs typeface="Times New Roman" pitchFamily="18" charset="0"/>
              </a:rPr>
              <a:t>Advantages</a:t>
            </a:r>
            <a:endParaRPr lang="en-US" sz="3600" dirty="0">
              <a:latin typeface="Times New Roman" pitchFamily="18" charset="0"/>
              <a:cs typeface="Times New Roman" pitchFamily="18" charset="0"/>
            </a:endParaRPr>
          </a:p>
          <a:p>
            <a:r>
              <a:rPr lang="en-US" sz="3600" dirty="0">
                <a:latin typeface="Times New Roman" pitchFamily="18" charset="0"/>
                <a:cs typeface="Times New Roman" pitchFamily="18" charset="0"/>
              </a:rPr>
              <a:t>Project Output</a:t>
            </a:r>
          </a:p>
          <a:p>
            <a:r>
              <a:rPr lang="en-US" sz="3600" dirty="0">
                <a:latin typeface="Times New Roman" pitchFamily="18" charset="0"/>
                <a:cs typeface="Times New Roman" pitchFamily="18" charset="0"/>
              </a:rPr>
              <a:t>Conclusion</a:t>
            </a:r>
          </a:p>
          <a:p>
            <a:pPr marL="137160" indent="0">
              <a:buNone/>
            </a:pPr>
            <a:endParaRPr lang="en-US" sz="3600" dirty="0"/>
          </a:p>
        </p:txBody>
      </p:sp>
    </p:spTree>
    <p:extLst>
      <p:ext uri="{BB962C8B-B14F-4D97-AF65-F5344CB8AC3E}">
        <p14:creationId xmlns:p14="http://schemas.microsoft.com/office/powerpoint/2010/main" val="18107252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INTODUCTION</a:t>
            </a:r>
            <a:endParaRPr lang="en-US" b="1" dirty="0"/>
          </a:p>
        </p:txBody>
      </p:sp>
      <p:sp>
        <p:nvSpPr>
          <p:cNvPr id="3" name="Content Placeholder 2"/>
          <p:cNvSpPr>
            <a:spLocks noGrp="1"/>
          </p:cNvSpPr>
          <p:nvPr>
            <p:ph sz="quarter" idx="1"/>
          </p:nvPr>
        </p:nvSpPr>
        <p:spPr/>
        <p:txBody>
          <a:bodyPr>
            <a:normAutofit/>
          </a:bodyPr>
          <a:lstStyle/>
          <a:p>
            <a:r>
              <a:rPr lang="en-US" dirty="0" smtClean="0"/>
              <a:t>Airline Reservation System  are system that allow an airline to sell their seats.</a:t>
            </a:r>
          </a:p>
          <a:p>
            <a:r>
              <a:rPr lang="en-US" dirty="0" smtClean="0"/>
              <a:t>It contains information on book flight, flight checking and contains passenger records.</a:t>
            </a:r>
          </a:p>
          <a:p>
            <a:r>
              <a:rPr lang="en-US" dirty="0" smtClean="0"/>
              <a:t>Airline reservation systems incorporate airline schedules,fare,passenger reservation and ticket records.</a:t>
            </a:r>
          </a:p>
        </p:txBody>
      </p:sp>
    </p:spTree>
    <p:extLst>
      <p:ext uri="{BB962C8B-B14F-4D97-AF65-F5344CB8AC3E}">
        <p14:creationId xmlns:p14="http://schemas.microsoft.com/office/powerpoint/2010/main" val="16396244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REQUIREMENTS</a:t>
            </a:r>
            <a:endParaRPr lang="en-US" b="1" dirty="0"/>
          </a:p>
        </p:txBody>
      </p:sp>
      <p:sp>
        <p:nvSpPr>
          <p:cNvPr id="3" name="Content Placeholder 2"/>
          <p:cNvSpPr>
            <a:spLocks noGrp="1"/>
          </p:cNvSpPr>
          <p:nvPr>
            <p:ph sz="quarter" idx="1"/>
          </p:nvPr>
        </p:nvSpPr>
        <p:spPr/>
        <p:txBody>
          <a:bodyPr/>
          <a:lstStyle/>
          <a:p>
            <a:pPr marL="0" indent="0">
              <a:buNone/>
            </a:pPr>
            <a:r>
              <a:rPr lang="en-US" b="1" dirty="0" smtClean="0"/>
              <a:t>Software Requirement Specifications</a:t>
            </a:r>
          </a:p>
          <a:p>
            <a:r>
              <a:rPr lang="en-US" dirty="0" smtClean="0"/>
              <a:t>Operating System Front End Back End Server Documentation: Windows 10</a:t>
            </a:r>
          </a:p>
          <a:p>
            <a:r>
              <a:rPr lang="en-US" dirty="0" smtClean="0"/>
              <a:t>Frontend Software : Java Eclipse: JDK</a:t>
            </a:r>
          </a:p>
          <a:p>
            <a:r>
              <a:rPr lang="en-US" dirty="0" smtClean="0"/>
              <a:t>Backend Software :  MySQL.</a:t>
            </a:r>
          </a:p>
          <a:p>
            <a:endParaRPr lang="en-US" dirty="0"/>
          </a:p>
          <a:p>
            <a:pPr marL="0" indent="0">
              <a:buNone/>
            </a:pPr>
            <a:r>
              <a:rPr lang="en-US" b="1" dirty="0" smtClean="0"/>
              <a:t>Hardware Requirement Specifications</a:t>
            </a:r>
          </a:p>
          <a:p>
            <a:r>
              <a:rPr lang="en-US" dirty="0" smtClean="0"/>
              <a:t>Computer Processor Core i5 Processor Speed 4.4 GHz Processor Hard Disk 512 GB or more RAM Min 8GB</a:t>
            </a:r>
          </a:p>
          <a:p>
            <a:endParaRPr lang="en-US" dirty="0"/>
          </a:p>
        </p:txBody>
      </p:sp>
    </p:spTree>
    <p:extLst>
      <p:ext uri="{BB962C8B-B14F-4D97-AF65-F5344CB8AC3E}">
        <p14:creationId xmlns:p14="http://schemas.microsoft.com/office/powerpoint/2010/main" val="24743877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Content Placeholder 2"/>
          <p:cNvSpPr>
            <a:spLocks noGrp="1"/>
          </p:cNvSpPr>
          <p:nvPr>
            <p:ph sz="quarter" idx="1"/>
          </p:nvPr>
        </p:nvSpPr>
        <p:spPr>
          <a:xfrm>
            <a:off x="914400" y="1600200"/>
            <a:ext cx="7772400" cy="3810000"/>
          </a:xfrm>
        </p:spPr>
        <p:txBody>
          <a:bodyPr>
            <a:normAutofit/>
          </a:bodyPr>
          <a:lstStyle/>
          <a:p>
            <a:pPr marL="0" indent="0">
              <a:buNone/>
            </a:pPr>
            <a:r>
              <a:rPr lang="en-US" sz="3200" dirty="0" smtClean="0"/>
              <a:t>The project is to design and implement the software which helps the Airline System employees to issue reservation tickets for various Air flights and maintain the records of various passengers and provide quick services to the passengers.</a:t>
            </a:r>
            <a:endParaRPr lang="en-US" sz="32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MODULES</a:t>
            </a:r>
            <a:endParaRPr lang="en-US" dirty="0"/>
          </a:p>
        </p:txBody>
      </p:sp>
      <p:sp>
        <p:nvSpPr>
          <p:cNvPr id="3" name="Content Placeholder 2"/>
          <p:cNvSpPr>
            <a:spLocks noGrp="1"/>
          </p:cNvSpPr>
          <p:nvPr>
            <p:ph sz="quarter" idx="1"/>
          </p:nvPr>
        </p:nvSpPr>
        <p:spPr>
          <a:xfrm>
            <a:off x="533400" y="1676400"/>
            <a:ext cx="8229600" cy="3748722"/>
          </a:xfrm>
        </p:spPr>
        <p:txBody>
          <a:bodyPr/>
          <a:lstStyle/>
          <a:p>
            <a:r>
              <a:rPr lang="en-US" dirty="0" smtClean="0"/>
              <a:t>Registration</a:t>
            </a:r>
          </a:p>
          <a:p>
            <a:r>
              <a:rPr lang="en-US" dirty="0" smtClean="0"/>
              <a:t>Login</a:t>
            </a:r>
          </a:p>
          <a:p>
            <a:r>
              <a:rPr lang="en-US" dirty="0" smtClean="0"/>
              <a:t>Flight Searching</a:t>
            </a:r>
          </a:p>
          <a:p>
            <a:r>
              <a:rPr lang="en-US" dirty="0" smtClean="0"/>
              <a:t>Flight Booking</a:t>
            </a:r>
          </a:p>
          <a:p>
            <a:r>
              <a:rPr lang="en-US" dirty="0" smtClean="0"/>
              <a:t>Flight Checkin</a:t>
            </a:r>
            <a:endParaRPr lang="en-US" dirty="0"/>
          </a:p>
        </p:txBody>
      </p:sp>
    </p:spTree>
    <p:extLst>
      <p:ext uri="{BB962C8B-B14F-4D97-AF65-F5344CB8AC3E}">
        <p14:creationId xmlns:p14="http://schemas.microsoft.com/office/powerpoint/2010/main" val="41247922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ADVANTAGES</a:t>
            </a:r>
            <a:endParaRPr lang="en-US" dirty="0"/>
          </a:p>
        </p:txBody>
      </p:sp>
      <p:sp>
        <p:nvSpPr>
          <p:cNvPr id="3" name="Content Placeholder 2"/>
          <p:cNvSpPr>
            <a:spLocks noGrp="1"/>
          </p:cNvSpPr>
          <p:nvPr>
            <p:ph sz="quarter" idx="1"/>
          </p:nvPr>
        </p:nvSpPr>
        <p:spPr/>
        <p:txBody>
          <a:bodyPr/>
          <a:lstStyle/>
          <a:p>
            <a:r>
              <a:rPr lang="en-US" dirty="0" smtClean="0"/>
              <a:t>Easy to book tickets</a:t>
            </a:r>
          </a:p>
          <a:p>
            <a:r>
              <a:rPr lang="en-US" dirty="0" smtClean="0"/>
              <a:t>Save time and money</a:t>
            </a:r>
          </a:p>
          <a:p>
            <a:r>
              <a:rPr lang="en-US" dirty="0" smtClean="0"/>
              <a:t>Provides any information about flight</a:t>
            </a:r>
          </a:p>
          <a:p>
            <a:r>
              <a:rPr lang="en-US" dirty="0" smtClean="0"/>
              <a:t>Mobile availability</a:t>
            </a:r>
          </a:p>
          <a:p>
            <a:r>
              <a:rPr lang="en-US" dirty="0" smtClean="0"/>
              <a:t>Send automated tickets to customer by email</a:t>
            </a:r>
          </a:p>
          <a:p>
            <a:r>
              <a:rPr lang="en-US" dirty="0" smtClean="0"/>
              <a:t>Customer support by calls and chats</a:t>
            </a:r>
          </a:p>
          <a:p>
            <a:r>
              <a:rPr lang="en-US" dirty="0" smtClean="0"/>
              <a:t>Available for Domestic and International airlines</a:t>
            </a:r>
            <a:endParaRPr lang="en-US" dirty="0"/>
          </a:p>
        </p:txBody>
      </p:sp>
    </p:spTree>
    <p:extLst>
      <p:ext uri="{BB962C8B-B14F-4D97-AF65-F5344CB8AC3E}">
        <p14:creationId xmlns:p14="http://schemas.microsoft.com/office/powerpoint/2010/main" val="4750397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OUTPUT</a:t>
            </a:r>
            <a:endParaRPr lang="en-US" dirty="0"/>
          </a:p>
        </p:txBody>
      </p:sp>
      <p:sp>
        <p:nvSpPr>
          <p:cNvPr id="3" name="Content Placeholder 2"/>
          <p:cNvSpPr>
            <a:spLocks noGrp="1"/>
          </p:cNvSpPr>
          <p:nvPr>
            <p:ph sz="quarter" idx="1"/>
          </p:nvPr>
        </p:nvSpPr>
        <p:spPr/>
        <p:txBody>
          <a:bodyPr/>
          <a:lstStyle/>
          <a:p>
            <a:r>
              <a:rPr lang="en-US" dirty="0" smtClean="0"/>
              <a:t>Registration</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 y="2423161"/>
            <a:ext cx="7696200" cy="3886199"/>
          </a:xfrm>
          <a:prstGeom prst="rect">
            <a:avLst/>
          </a:prstGeom>
        </p:spPr>
      </p:pic>
    </p:spTree>
    <p:extLst>
      <p:ext uri="{BB962C8B-B14F-4D97-AF65-F5344CB8AC3E}">
        <p14:creationId xmlns:p14="http://schemas.microsoft.com/office/powerpoint/2010/main" val="1622289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609600"/>
            <a:ext cx="8229600" cy="5699760"/>
          </a:xfrm>
        </p:spPr>
        <p:txBody>
          <a:bodyPr/>
          <a:lstStyle/>
          <a:p>
            <a:r>
              <a:rPr lang="en-US" dirty="0" smtClean="0"/>
              <a:t>Login</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851" y="1600200"/>
            <a:ext cx="8001000" cy="4129722"/>
          </a:xfrm>
          <a:prstGeom prst="rect">
            <a:avLst/>
          </a:prstGeom>
        </p:spPr>
      </p:pic>
    </p:spTree>
    <p:extLst>
      <p:ext uri="{BB962C8B-B14F-4D97-AF65-F5344CB8AC3E}">
        <p14:creationId xmlns:p14="http://schemas.microsoft.com/office/powerpoint/2010/main" val="10810706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367</TotalTime>
  <Words>258</Words>
  <Application>Microsoft Office PowerPoint</Application>
  <PresentationFormat>On-screen Show (4:3)</PresentationFormat>
  <Paragraphs>52</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Franklin Gothic Book</vt:lpstr>
      <vt:lpstr>Perpetua</vt:lpstr>
      <vt:lpstr>Times New Roman</vt:lpstr>
      <vt:lpstr>Wingdings 2</vt:lpstr>
      <vt:lpstr>Equity</vt:lpstr>
      <vt:lpstr>PROJECT ON AIRLINE RESERVATION MANAGEMENT SYSTEM</vt:lpstr>
      <vt:lpstr>CONTENTS</vt:lpstr>
      <vt:lpstr>INTODUCTION</vt:lpstr>
      <vt:lpstr>REQUIREMENTS</vt:lpstr>
      <vt:lpstr>PROBLEM  STATEMENT</vt:lpstr>
      <vt:lpstr>MODULES</vt:lpstr>
      <vt:lpstr>ADVANTAGES</vt:lpstr>
      <vt:lpstr>OUTPUT</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AIRLINE RESERVATION SYSTEM</dc:title>
  <dc:creator>admin</dc:creator>
  <cp:lastModifiedBy>Santosh</cp:lastModifiedBy>
  <cp:revision>33</cp:revision>
  <dcterms:created xsi:type="dcterms:W3CDTF">2022-02-22T03:07:33Z</dcterms:created>
  <dcterms:modified xsi:type="dcterms:W3CDTF">2022-02-28T06:29:06Z</dcterms:modified>
</cp:coreProperties>
</file>

<file path=docProps/thumbnail.jpeg>
</file>